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3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2F"/>
    <a:srgbClr val="1A545D"/>
    <a:srgbClr val="06090C"/>
    <a:srgbClr val="18FEF9"/>
    <a:srgbClr val="00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80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9858-8E96-42BC-9A48-451C381D8116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7F47-00CA-493A-BE7C-646733628E1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背景图案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63992" y="208029"/>
            <a:ext cx="2275840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Insert your logo here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94835" y="2147002"/>
            <a:ext cx="7125166" cy="22453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1" i="0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Paper ID:</a:t>
            </a:r>
            <a:endParaRPr lang="en-US" altLang="zh-CN" sz="2000" b="1" i="0" dirty="0">
              <a:solidFill>
                <a:schemeClr val="bg1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Title:</a:t>
            </a:r>
            <a:endParaRPr lang="en-US" altLang="zh-CN" sz="2000" b="1" dirty="0">
              <a:solidFill>
                <a:schemeClr val="bg1"/>
              </a:solidFill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Author’s Information:</a:t>
            </a:r>
            <a:endParaRPr lang="en-US" sz="20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effectLst/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n-US" sz="20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024b51a1-3169-4f0b-8d10-8334ce77cbb8"/>
  <p:tag name="COMMONDATA" val="eyJoZGlkIjoiMjFiMzljNjJhNjljMWVkNzVjM2M1ZWMzYjA1YWE5O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表格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等线 Light</vt:lpstr>
      <vt:lpstr>汉仪中等线KW</vt:lpstr>
      <vt:lpstr>Calibri Light</vt:lpstr>
      <vt:lpstr>Helvetica Neue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Tethetough Seighserash</dc:creator>
  <cp:lastModifiedBy>花生米</cp:lastModifiedBy>
  <cp:revision>30</cp:revision>
  <dcterms:created xsi:type="dcterms:W3CDTF">2025-10-14T06:11:14Z</dcterms:created>
  <dcterms:modified xsi:type="dcterms:W3CDTF">2025-10-14T06:11:14Z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97AABAC5B4F9A30A82E9ED6806CD2310_43</vt:lpwstr>
  </property>
  <property fmtid="{D5CDD505-2E9C-101B-9397-08002B2CF9AE}" pid="3" name="KSOProductBuildVer">
    <vt:lpwstr>2052-7.5.1.8994</vt:lpwstr>
  </property>
</Properties>
</file>